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91"/>
  </p:normalViewPr>
  <p:slideViewPr>
    <p:cSldViewPr snapToGrid="0">
      <p:cViewPr varScale="1">
        <p:scale>
          <a:sx n="91" d="100"/>
          <a:sy n="91" d="100"/>
        </p:scale>
        <p:origin x="19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B698C-DD09-BD34-4601-82C6A806B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060A63-2079-72F4-A36D-A62999152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F1522-5B66-1E34-AC41-742C42E88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39447-63DC-87FF-39E9-AAF8705CB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BD022-823B-4E15-BDFF-222E0FA0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39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5374D-3124-684D-2408-4F17C4D91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476FA-BBAA-FF74-9885-81580F690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23460-A3C4-F892-7033-619BB897F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7AF3D-BE42-A651-D19B-7350D3C0A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BAD87-4448-DA58-6250-FC50AB646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54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0B60A8-C980-53DC-83AB-79743F018C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3BEAA-94A4-8DF2-C4DB-75665B8B8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F99D6-66C2-CCE8-9286-9E3D4CD84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1412A-7949-E05C-5DD9-BD504E102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2C43A-1356-22F6-6175-C9D511A9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20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7951-7A42-35AD-7F17-1A42C80BC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E2C83-1DFF-320D-9A4D-AD01EC2FF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605A-478C-4B80-6609-D7EA46D33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B8795-B8F4-FFA7-B012-0D5601C9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A6852-DD5E-C2ED-EE23-88B41F46C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87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9D9A3-1499-38DB-F6B6-290448F8A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B6D9D-AF7B-7FDA-50DE-E5F16FE50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3243D-633A-1CA5-77F7-8F1244F62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6A4C-4B1F-6B7D-2D42-7FEE35733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84CDA-089C-B8EB-7EFE-60FEF4AF7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4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A320-9245-EC2F-486D-C20FCEF7D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DCFCE-E9F5-85C7-E889-E8CC4EE63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3BD49-CCA4-FB84-EC3E-B2385DE0E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57953-7D64-7A77-1D6F-497F9275C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F364E-CDA1-5E16-8E64-7CBF1A99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578A1F-0585-18D7-2462-430B29F3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3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7E454-1CD5-F367-1FD6-A0647135C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3E4BA-8213-1CEE-B394-4B000F7B3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5C7E57-D0D2-CAD7-612E-01ED55A5C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531C92-2BA8-FAFB-BB04-C212BF5330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803E8-D459-F121-6C54-A20CE0C969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082413-BA00-33B0-A19C-ECD8D4BDD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21B3B6-8270-0B68-64CF-170A04AA5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22C06-8514-7B46-EB99-9059B2AD7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DB7D4-5AAC-00E2-2CD0-38E3DE04E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DF39BE-FD90-573A-0A3D-0A550B599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4520C-1569-A5AC-419C-07858F8C0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EE399-8B71-A794-363C-01482794B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3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6544BD-95B6-391C-629B-0E8EF55C5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8280C8-C545-A59F-B845-56774EBD0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38B27-D92F-BF52-5526-A0E37E273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60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6564-2934-BA00-D847-E30CB3FEA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E1F98-EA13-FE7C-C3D0-179C534C0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8B2AD-E0B3-5EE9-18F1-CF9594509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0B2EB-D8F7-CBA3-5B49-12D9A9240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FF521-0853-A68E-76E7-4DD408B77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5AC68-BECA-B28B-3FC5-8BDC3B950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5DC5-800A-FB78-F481-DF309EC08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893F9-9ABF-8904-D3AC-2FE0EE126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9EA03-4BA0-FFAF-5822-76E6EEA25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CEC77-CE1F-2205-FC98-06D022FD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41126-F3DA-6402-2CDD-2B7379E28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14F6B-9F6B-52B7-F0DD-6357741D1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60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7DB88-C1A2-F3BB-CD15-8EB08843C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94A20-D0CD-B2D1-FCB9-788A92F4B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B6781-CC1D-FF26-7DC2-296779E3D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7C7BF1-500B-044A-96F9-294CD956DD2E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C7A70-1CF0-FB8D-B16E-AF8597D8BC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0DE9D-2E8C-B62D-A8BD-CEEC7D5F94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EC9F9F-E43C-A34E-A567-62B0F0504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3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605B5-D75B-C471-6793-0556A7D34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026769" cy="2044228"/>
          </a:xfrm>
          <a:gradFill flip="none" rotWithShape="1">
            <a:gsLst>
              <a:gs pos="0">
                <a:schemeClr val="bg1"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6200000" scaled="1"/>
            <a:tileRect/>
          </a:gradFill>
        </p:spPr>
        <p:txBody>
          <a:bodyPr/>
          <a:lstStyle/>
          <a:p>
            <a:r>
              <a:rPr lang="en-US" b="1" dirty="0" err="1">
                <a:solidFill>
                  <a:schemeClr val="bg1"/>
                </a:solidFill>
              </a:rPr>
              <a:t>FnFSign</a:t>
            </a:r>
            <a:r>
              <a:rPr lang="en-US" b="1" dirty="0">
                <a:solidFill>
                  <a:schemeClr val="bg1"/>
                </a:solidFill>
              </a:rPr>
              <a:t>- Volleyball Roster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FD98A-79F5-C926-3A6E-9B3584C58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2546" y="3260140"/>
            <a:ext cx="9144000" cy="859126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“Simple tournament team entry with Excel export for local volleyball events.”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D54A2E-30E6-2EB9-614F-6BD77053B143}"/>
              </a:ext>
            </a:extLst>
          </p:cNvPr>
          <p:cNvSpPr txBox="1"/>
          <p:nvPr/>
        </p:nvSpPr>
        <p:spPr>
          <a:xfrm>
            <a:off x="277091" y="6215768"/>
            <a:ext cx="3408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Franller Castellano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E12327-A4D6-1F3F-0619-C774A7EECB0E}"/>
              </a:ext>
            </a:extLst>
          </p:cNvPr>
          <p:cNvSpPr txBox="1"/>
          <p:nvPr/>
        </p:nvSpPr>
        <p:spPr>
          <a:xfrm>
            <a:off x="318655" y="3657601"/>
            <a:ext cx="26877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Tech Used:</a:t>
            </a:r>
          </a:p>
          <a:p>
            <a:r>
              <a:rPr lang="en-US" dirty="0">
                <a:highlight>
                  <a:srgbClr val="C0C0C0"/>
                </a:highlight>
              </a:rPr>
              <a:t>Python, Tkinter, OpenPyXL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E154F-A241-C543-DE2B-552765F9DA7A}"/>
              </a:ext>
            </a:extLst>
          </p:cNvPr>
          <p:cNvSpPr txBox="1"/>
          <p:nvPr/>
        </p:nvSpPr>
        <p:spPr>
          <a:xfrm>
            <a:off x="277091" y="4580931"/>
            <a:ext cx="35190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Main Features:</a:t>
            </a:r>
          </a:p>
          <a:p>
            <a:r>
              <a:rPr lang="en-US" dirty="0">
                <a:highlight>
                  <a:srgbClr val="C0C0C0"/>
                </a:highlight>
              </a:rPr>
              <a:t>Easy team registration</a:t>
            </a:r>
          </a:p>
          <a:p>
            <a:r>
              <a:rPr lang="en-US" dirty="0">
                <a:highlight>
                  <a:srgbClr val="C0C0C0"/>
                </a:highlight>
              </a:rPr>
              <a:t>Save to Excel</a:t>
            </a:r>
          </a:p>
          <a:p>
            <a:r>
              <a:rPr lang="en-US" dirty="0">
                <a:highlight>
                  <a:srgbClr val="C0C0C0"/>
                </a:highlight>
              </a:rPr>
              <a:t>Great for small tournament organizers</a:t>
            </a:r>
          </a:p>
        </p:txBody>
      </p:sp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C0CF478-1B3A-8580-D7ED-673A71C4D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233" y="3963925"/>
            <a:ext cx="2461390" cy="2742505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5A0AE85-CAD6-D628-00AE-AF73543B4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458" y="3657601"/>
            <a:ext cx="2995992" cy="31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846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41</Words>
  <Application>Microsoft Macintosh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FnFSign- Volleyball Roster Tracker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Franller Castellano Huaymacari</dc:creator>
  <cp:lastModifiedBy>Franller Castellano Huaymacari</cp:lastModifiedBy>
  <cp:revision>1</cp:revision>
  <dcterms:created xsi:type="dcterms:W3CDTF">2025-07-17T16:15:03Z</dcterms:created>
  <dcterms:modified xsi:type="dcterms:W3CDTF">2025-07-17T16:46:32Z</dcterms:modified>
</cp:coreProperties>
</file>

<file path=docProps/thumbnail.jpeg>
</file>